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1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9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8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7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8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5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7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DA84-607B-45BB-96C2-8C53A62187F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C617-E48E-42C1-8402-284F1C3E9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1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256674"/>
            <a:ext cx="9144000" cy="1625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smtClean="0">
                <a:solidFill>
                  <a:srgbClr val="3DBC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Ніжин Медичний</a:t>
            </a:r>
            <a:endParaRPr lang="ru-RU" b="1" dirty="0">
              <a:solidFill>
                <a:srgbClr val="3DBC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3874" y="1973775"/>
            <a:ext cx="99541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електронної реєстрації для отримання медичних послуг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254" y="2865769"/>
            <a:ext cx="5237746" cy="214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400" i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електронної реєстрації для отримання медичних послуг «Ніжин Медичний» була розроблена за кошти Європейського Союзу та Програми розвитку ООН в Україні, за підтримки Ніжинської міської ради</a:t>
            </a:r>
          </a:p>
          <a:p>
            <a:pPr>
              <a:lnSpc>
                <a:spcPct val="120000"/>
              </a:lnSpc>
            </a:pPr>
            <a:endParaRPr lang="uk-UA" sz="14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14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Розробники системи: Кафедра програмної інженерії ЧДТУ та компанії </a:t>
            </a:r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MaxProject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4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ru-RU" sz="14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66" y="2936279"/>
            <a:ext cx="1239774" cy="826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08" y="2940123"/>
            <a:ext cx="765692" cy="1931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20" y="3931224"/>
            <a:ext cx="737066" cy="940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3773733"/>
            <a:ext cx="944342" cy="530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9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4448559"/>
            <a:ext cx="944341" cy="422623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2873813"/>
            <a:ext cx="947174" cy="7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0" y="2027283"/>
            <a:ext cx="6686597" cy="46966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Талончик після успішного запису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89" y="2046794"/>
            <a:ext cx="6658820" cy="467716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Вікно вводу інформації для відміни запису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5" y="2026644"/>
            <a:ext cx="6687507" cy="469731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Вікно виводу активних записів пацієнта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32" y="1996203"/>
            <a:ext cx="6741335" cy="473512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Вікно підтвердження видалення запису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8186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83542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64" y="2026951"/>
            <a:ext cx="6687070" cy="469700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Успішне видалення запису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68" y="2035526"/>
            <a:ext cx="6674862" cy="4688432"/>
          </a:xfr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Сторінка для оберненого зв'язку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17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57" y="2029891"/>
            <a:ext cx="6682884" cy="469406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Сторінка з довідкою про систему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256674"/>
            <a:ext cx="9144000" cy="1625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smtClean="0">
                <a:solidFill>
                  <a:srgbClr val="3DBC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Ніжин Медичний</a:t>
            </a:r>
            <a:endParaRPr lang="ru-RU" b="1" dirty="0">
              <a:solidFill>
                <a:srgbClr val="3DBC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3874" y="1973775"/>
            <a:ext cx="9954126" cy="651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Мобільний додаток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254" y="2865769"/>
            <a:ext cx="5237746" cy="214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400" i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електронної реєстрації для отримання медичних послуг «Ніжин Медичний» була розроблена за кошти Європейського Союзу та Програми розвитку ООН в Україні, за підтримки Ніжинської міської ради</a:t>
            </a:r>
          </a:p>
          <a:p>
            <a:pPr>
              <a:lnSpc>
                <a:spcPct val="120000"/>
              </a:lnSpc>
            </a:pPr>
            <a:endParaRPr lang="uk-UA" sz="14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14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Розробники системи: Кафедра програмної інженерії ЧДТУ та компанії </a:t>
            </a:r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MaxProject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4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ru-RU" sz="14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66" y="2936279"/>
            <a:ext cx="1239774" cy="826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08" y="2940123"/>
            <a:ext cx="765692" cy="1931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20" y="3931224"/>
            <a:ext cx="737066" cy="940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3773733"/>
            <a:ext cx="944342" cy="530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9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4448559"/>
            <a:ext cx="944341" cy="422623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2873813"/>
            <a:ext cx="947174" cy="7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Сторінка додатку на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Play</a:t>
            </a: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Маркет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9" y="1918155"/>
            <a:ext cx="8394182" cy="453191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31" y="2245797"/>
            <a:ext cx="2336604" cy="4351338"/>
          </a:xfrm>
        </p:spPr>
      </p:pic>
    </p:spTree>
    <p:extLst>
      <p:ext uri="{BB962C8B-B14F-4D97-AF65-F5344CB8AC3E}">
        <p14:creationId xmlns:p14="http://schemas.microsoft.com/office/powerpoint/2010/main" val="36666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84" y="1491916"/>
            <a:ext cx="2858032" cy="532236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Головна сторінка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Головна сторінка порталу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51" y="1937642"/>
            <a:ext cx="8585098" cy="46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67" y="1495546"/>
            <a:ext cx="2881867" cy="53667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Запис до лікаря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Інформація про лікаря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1569479"/>
            <a:ext cx="2818161" cy="5248117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79" y="1569480"/>
            <a:ext cx="2818161" cy="52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22" y="1491843"/>
            <a:ext cx="2879557" cy="53624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Введення даних для запису та відміни запису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1" y="1477770"/>
            <a:ext cx="2887578" cy="53773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Отримання талону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8" y="1596236"/>
            <a:ext cx="2826989" cy="526455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Видалення запису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59" y="1596189"/>
            <a:ext cx="2825514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63" y="1499937"/>
            <a:ext cx="2875674" cy="535522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Медичні заклади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03" y="1488368"/>
            <a:ext cx="2886194" cy="537481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Інформація про медичний заклад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Зворотній зв’язок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07" y="1496761"/>
            <a:ext cx="2876787" cy="53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14" y="1495286"/>
            <a:ext cx="2878172" cy="535987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Мапа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93" y="1620253"/>
            <a:ext cx="2814781" cy="524182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Довідкова інформація</a:t>
            </a:r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09" y="1627916"/>
            <a:ext cx="2806952" cy="52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Пошук амбулаторії за вулицею пацієнта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0" y="2014650"/>
            <a:ext cx="6704778" cy="4709308"/>
          </a:xfrm>
        </p:spPr>
      </p:pic>
    </p:spTree>
    <p:extLst>
      <p:ext uri="{BB962C8B-B14F-4D97-AF65-F5344CB8AC3E}">
        <p14:creationId xmlns:p14="http://schemas.microsoft.com/office/powerpoint/2010/main" val="27761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05" y="1484686"/>
            <a:ext cx="2885390" cy="537331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Реєстратура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05" y="1484684"/>
            <a:ext cx="2885391" cy="537331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Кабінет лікаря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256674"/>
            <a:ext cx="9144000" cy="1625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3DBC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Дякую за увагу!</a:t>
            </a:r>
            <a:endParaRPr lang="ru-RU" b="1" dirty="0">
              <a:solidFill>
                <a:srgbClr val="3DBC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9962" y="2450842"/>
            <a:ext cx="523774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400" i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електронної реєстрації для отримання медичних послуг «Ніжин Медичний» була розроблена за кошти Європейського Союзу та Програми розвитку ООН в Україні, за підтримки Ніжинської міської ради</a:t>
            </a:r>
            <a:endParaRPr lang="en-US" sz="1400" i="1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en-US" sz="14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14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Розробники системи: Кафедра програмної інженерії ЧДТУ та компанії </a:t>
            </a:r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MaxProject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uk-UA" sz="1400" i="1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uk-UA" sz="14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1400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</a:t>
            </a:r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.: +38 (050) 289 80 13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66" y="2567313"/>
            <a:ext cx="1239774" cy="826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08" y="2571157"/>
            <a:ext cx="765692" cy="1931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20" y="3562258"/>
            <a:ext cx="737066" cy="940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3404767"/>
            <a:ext cx="944342" cy="530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9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4079593"/>
            <a:ext cx="944341" cy="422623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55" y="2504847"/>
            <a:ext cx="947174" cy="7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Сторінка медичного закладу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28" y="2020719"/>
            <a:ext cx="6695942" cy="4703239"/>
          </a:xfrm>
        </p:spPr>
      </p:pic>
    </p:spTree>
    <p:extLst>
      <p:ext uri="{BB962C8B-B14F-4D97-AF65-F5344CB8AC3E}">
        <p14:creationId xmlns:p14="http://schemas.microsoft.com/office/powerpoint/2010/main" val="8956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12" y="2031654"/>
            <a:ext cx="6680374" cy="469230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Сторінка переліку аптек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Сторінка запису на прийом – вибір лікаря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3" y="2020727"/>
            <a:ext cx="6695931" cy="4703231"/>
          </a:xfrm>
        </p:spPr>
      </p:pic>
    </p:spTree>
    <p:extLst>
      <p:ext uri="{BB962C8B-B14F-4D97-AF65-F5344CB8AC3E}">
        <p14:creationId xmlns:p14="http://schemas.microsoft.com/office/powerpoint/2010/main" val="11838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Сторінка запису на прийом – вибір дати прийому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36" y="2018623"/>
            <a:ext cx="6698926" cy="4705335"/>
          </a:xfrm>
        </p:spPr>
      </p:pic>
    </p:spTree>
    <p:extLst>
      <p:ext uri="{BB962C8B-B14F-4D97-AF65-F5344CB8AC3E}">
        <p14:creationId xmlns:p14="http://schemas.microsoft.com/office/powerpoint/2010/main" val="16530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02" y="2045892"/>
            <a:ext cx="6670593" cy="468543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Сторінка запису на прийом – вибір часу прийому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8186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83542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93" y="2017721"/>
            <a:ext cx="6700211" cy="47062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2727"/>
            <a:ext cx="10515600" cy="5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Вікно вводу інформації про пацієнта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" y="6372720"/>
            <a:ext cx="628470" cy="35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9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5" y="6450066"/>
            <a:ext cx="628469" cy="28126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174"/>
            <a:ext cx="686556" cy="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259</Words>
  <Application>Microsoft Office PowerPoint</Application>
  <PresentationFormat>Широкоэкранный</PresentationFormat>
  <Paragraphs>45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Designer</cp:lastModifiedBy>
  <cp:revision>22</cp:revision>
  <dcterms:created xsi:type="dcterms:W3CDTF">2017-06-13T13:03:16Z</dcterms:created>
  <dcterms:modified xsi:type="dcterms:W3CDTF">2017-06-14T14:18:07Z</dcterms:modified>
</cp:coreProperties>
</file>